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3"/>
  </p:notesMasterIdLst>
  <p:sldIdLst>
    <p:sldId id="259" r:id="rId2"/>
  </p:sldIdLst>
  <p:sldSz cx="5143500" cy="9144000" type="screen16x9"/>
  <p:notesSz cx="6858000" cy="9144000"/>
  <p:embeddedFontLst>
    <p:embeddedFont>
      <p:font typeface="Advent Pro" panose="020B0604020202020204" charset="0"/>
      <p:regular r:id="rId4"/>
      <p:bold r:id="rId5"/>
    </p:embeddedFont>
    <p:embeddedFont>
      <p:font typeface="Advent Pro Medium" panose="020B0604020202020204" charset="0"/>
      <p:regular r:id="rId6"/>
      <p:bold r:id="rId7"/>
    </p:embeddedFont>
    <p:embeddedFont>
      <p:font typeface="Arial Black" panose="020B0A04020102020204" pitchFamily="34" charset="0"/>
      <p:bold r:id="rId8"/>
    </p:embeddedFont>
    <p:embeddedFont>
      <p:font typeface="Bungee" pitchFamily="2" charset="0"/>
      <p:regular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97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089CB8-0DD2-4589-98BC-1CE16ED30E50}">
  <a:tblStyle styleId="{1B089CB8-0DD2-4589-98BC-1CE16ED30E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9" autoAdjust="0"/>
    <p:restoredTop sz="94648"/>
  </p:normalViewPr>
  <p:slideViewPr>
    <p:cSldViewPr snapToGrid="0">
      <p:cViewPr>
        <p:scale>
          <a:sx n="150" d="100"/>
          <a:sy n="150" d="100"/>
        </p:scale>
        <p:origin x="2400" y="-3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463800" y="685800"/>
            <a:ext cx="1930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f819577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63800" y="685800"/>
            <a:ext cx="1930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f819577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88488" y="1831445"/>
            <a:ext cx="1096875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588488" y="2454489"/>
            <a:ext cx="1096875" cy="9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788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ctrTitle" idx="2"/>
          </p:nvPr>
        </p:nvSpPr>
        <p:spPr>
          <a:xfrm>
            <a:off x="2023313" y="1831445"/>
            <a:ext cx="1096875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ubTitle" idx="3"/>
          </p:nvPr>
        </p:nvSpPr>
        <p:spPr>
          <a:xfrm>
            <a:off x="2023313" y="2454489"/>
            <a:ext cx="1096875" cy="9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788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ctrTitle" idx="4"/>
          </p:nvPr>
        </p:nvSpPr>
        <p:spPr>
          <a:xfrm>
            <a:off x="3458138" y="1831445"/>
            <a:ext cx="1096875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subTitle" idx="5"/>
          </p:nvPr>
        </p:nvSpPr>
        <p:spPr>
          <a:xfrm>
            <a:off x="3458138" y="2454489"/>
            <a:ext cx="1096875" cy="9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788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ctrTitle" idx="6"/>
          </p:nvPr>
        </p:nvSpPr>
        <p:spPr>
          <a:xfrm>
            <a:off x="588488" y="4515001"/>
            <a:ext cx="1096875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ubTitle" idx="7"/>
          </p:nvPr>
        </p:nvSpPr>
        <p:spPr>
          <a:xfrm>
            <a:off x="588488" y="5138044"/>
            <a:ext cx="1096875" cy="9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788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ctrTitle" idx="8"/>
          </p:nvPr>
        </p:nvSpPr>
        <p:spPr>
          <a:xfrm>
            <a:off x="2023313" y="4515001"/>
            <a:ext cx="1096875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subTitle" idx="9"/>
          </p:nvPr>
        </p:nvSpPr>
        <p:spPr>
          <a:xfrm>
            <a:off x="2023313" y="5138044"/>
            <a:ext cx="1096875" cy="9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788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ctrTitle" idx="13"/>
          </p:nvPr>
        </p:nvSpPr>
        <p:spPr>
          <a:xfrm>
            <a:off x="3458138" y="4515001"/>
            <a:ext cx="1096875" cy="7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2925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14"/>
          </p:nvPr>
        </p:nvSpPr>
        <p:spPr>
          <a:xfrm>
            <a:off x="3458138" y="5138044"/>
            <a:ext cx="1096875" cy="9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788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_3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IG_NUMB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AND_BOD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5331" y="791156"/>
            <a:ext cx="4792838" cy="1018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Font typeface="Bungee"/>
              <a:buNone/>
              <a:defRPr sz="2800">
                <a:solidFill>
                  <a:srgbClr val="5B0F00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2800"/>
              <a:buNone/>
              <a:defRPr sz="2800">
                <a:solidFill>
                  <a:srgbClr val="5B0F00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5331" y="2048844"/>
            <a:ext cx="4792838" cy="60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800"/>
              <a:buFont typeface="Advent Pro"/>
              <a:buChar char="●"/>
              <a:defRPr sz="1800"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●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B0F00"/>
              </a:buClr>
              <a:buSzPts val="1400"/>
              <a:buFont typeface="Advent Pro"/>
              <a:buChar char="○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B0F00"/>
              </a:buClr>
              <a:buSzPts val="1400"/>
              <a:buFont typeface="Advent Pro"/>
              <a:buChar char="■"/>
              <a:defRPr>
                <a:solidFill>
                  <a:srgbClr val="5B0F00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61" r:id="rId2"/>
    <p:sldLayoutId id="2147483680" r:id="rId3"/>
    <p:sldLayoutId id="2147483681" r:id="rId4"/>
    <p:sldLayoutId id="2147483682" r:id="rId5"/>
    <p:sldLayoutId id="214748368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E68E8C7-570F-46D7-8751-FF4C6817D7F7}"/>
              </a:ext>
            </a:extLst>
          </p:cNvPr>
          <p:cNvSpPr/>
          <p:nvPr/>
        </p:nvSpPr>
        <p:spPr>
          <a:xfrm>
            <a:off x="-498475" y="11422"/>
            <a:ext cx="6140450" cy="8653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rgbClr val="0070C0"/>
                </a:solidFill>
                <a:latin typeface="Arial Black" panose="020B0A04020102020204" pitchFamily="34" charset="0"/>
              </a:rPr>
              <a:t>MEDSCAPE</a:t>
            </a:r>
          </a:p>
        </p:txBody>
      </p:sp>
      <p:sp>
        <p:nvSpPr>
          <p:cNvPr id="55" name="Google Shape;176;p43">
            <a:hlinkClick r:id="" action="ppaction://noaction"/>
            <a:extLst>
              <a:ext uri="{FF2B5EF4-FFF2-40B4-BE49-F238E27FC236}">
                <a16:creationId xmlns:a16="http://schemas.microsoft.com/office/drawing/2014/main" id="{8A2720A7-2AE4-4F1D-81AF-48436BD08008}"/>
              </a:ext>
            </a:extLst>
          </p:cNvPr>
          <p:cNvSpPr/>
          <p:nvPr/>
        </p:nvSpPr>
        <p:spPr>
          <a:xfrm>
            <a:off x="172822" y="3827542"/>
            <a:ext cx="3613604" cy="1522523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51427" tIns="51427" rIns="51427" bIns="51427" anchor="ctr" anchorCtr="0">
            <a:noAutofit/>
          </a:bodyPr>
          <a:lstStyle/>
          <a:p>
            <a:endParaRPr sz="788" dirty="0"/>
          </a:p>
        </p:txBody>
      </p:sp>
      <p:sp>
        <p:nvSpPr>
          <p:cNvPr id="54" name="Google Shape;176;p43">
            <a:hlinkClick r:id="" action="ppaction://noaction"/>
            <a:extLst>
              <a:ext uri="{FF2B5EF4-FFF2-40B4-BE49-F238E27FC236}">
                <a16:creationId xmlns:a16="http://schemas.microsoft.com/office/drawing/2014/main" id="{2790997A-C2D4-4AD7-8657-716A8F40EF2E}"/>
              </a:ext>
            </a:extLst>
          </p:cNvPr>
          <p:cNvSpPr/>
          <p:nvPr/>
        </p:nvSpPr>
        <p:spPr>
          <a:xfrm>
            <a:off x="1258609" y="2609211"/>
            <a:ext cx="3613604" cy="982145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51427" tIns="51427" rIns="51427" bIns="51427" anchor="ctr" anchorCtr="0">
            <a:noAutofit/>
          </a:bodyPr>
          <a:lstStyle/>
          <a:p>
            <a:endParaRPr sz="788" dirty="0"/>
          </a:p>
        </p:txBody>
      </p:sp>
      <p:sp>
        <p:nvSpPr>
          <p:cNvPr id="176" name="Google Shape;176;p43">
            <a:hlinkClick r:id="" action="ppaction://noaction"/>
          </p:cNvPr>
          <p:cNvSpPr/>
          <p:nvPr/>
        </p:nvSpPr>
        <p:spPr>
          <a:xfrm>
            <a:off x="108310" y="1028516"/>
            <a:ext cx="3613604" cy="1403252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51427" tIns="51427" rIns="51427" bIns="51427" anchor="ctr" anchorCtr="0">
            <a:noAutofit/>
          </a:bodyPr>
          <a:lstStyle/>
          <a:p>
            <a:endParaRPr sz="788" dirty="0"/>
          </a:p>
        </p:txBody>
      </p:sp>
      <p:sp>
        <p:nvSpPr>
          <p:cNvPr id="177" name="Google Shape;177;p43">
            <a:hlinkClick r:id="" action="ppaction://noaction"/>
          </p:cNvPr>
          <p:cNvSpPr txBox="1">
            <a:spLocks noGrp="1"/>
          </p:cNvSpPr>
          <p:nvPr>
            <p:ph type="ctrTitle"/>
          </p:nvPr>
        </p:nvSpPr>
        <p:spPr>
          <a:xfrm>
            <a:off x="1290725" y="1057110"/>
            <a:ext cx="1096875" cy="241481"/>
          </a:xfrm>
          <a:prstGeom prst="rect">
            <a:avLst/>
          </a:prstGeom>
        </p:spPr>
        <p:txBody>
          <a:bodyPr spcFirstLastPara="1" wrap="square" lIns="51427" tIns="51427" rIns="51427" bIns="51427" anchor="b" anchorCtr="0">
            <a:noAutofit/>
          </a:bodyPr>
          <a:lstStyle/>
          <a:p>
            <a:r>
              <a:rPr lang="en" sz="1100" dirty="0">
                <a:solidFill>
                  <a:schemeClr val="lt1"/>
                </a:solidFill>
              </a:rPr>
              <a:t>AbSTRACT</a:t>
            </a:r>
            <a:endParaRPr sz="1100" dirty="0">
              <a:solidFill>
                <a:schemeClr val="lt1"/>
              </a:solidFill>
            </a:endParaRPr>
          </a:p>
        </p:txBody>
      </p:sp>
      <p:sp>
        <p:nvSpPr>
          <p:cNvPr id="185" name="Google Shape;185;p43">
            <a:hlinkClick r:id="" action="ppaction://noaction"/>
          </p:cNvPr>
          <p:cNvSpPr txBox="1">
            <a:spLocks noGrp="1"/>
          </p:cNvSpPr>
          <p:nvPr>
            <p:ph type="ctrTitle" idx="4"/>
          </p:nvPr>
        </p:nvSpPr>
        <p:spPr>
          <a:xfrm>
            <a:off x="2089947" y="2712886"/>
            <a:ext cx="1868312" cy="241481"/>
          </a:xfrm>
          <a:prstGeom prst="rect">
            <a:avLst/>
          </a:prstGeom>
        </p:spPr>
        <p:txBody>
          <a:bodyPr spcFirstLastPara="1" wrap="square" lIns="51427" tIns="51427" rIns="51427" bIns="51427" anchor="b" anchorCtr="0">
            <a:noAutofit/>
          </a:bodyPr>
          <a:lstStyle/>
          <a:p>
            <a:r>
              <a:rPr lang="en-US" sz="1100" dirty="0"/>
              <a:t> Problem definition</a:t>
            </a:r>
            <a:endParaRPr sz="1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B5FDC-0EFF-40CA-966D-B72284640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775" y="1177284"/>
            <a:ext cx="3506924" cy="1062498"/>
          </a:xfrm>
        </p:spPr>
        <p:txBody>
          <a:bodyPr/>
          <a:lstStyle/>
          <a:p>
            <a:pPr marL="51792" indent="0" algn="l"/>
            <a:r>
              <a:rPr lang="en-IN" sz="1100" dirty="0"/>
              <a:t>The primary goal is to disseminate as much medical information as possible to the broadest and biggest professional audience possible, and to do it at no cost to the reader</a:t>
            </a:r>
            <a:r>
              <a:rPr lang="en-IN" dirty="0"/>
              <a:t>.</a:t>
            </a:r>
            <a:r>
              <a:rPr lang="en-US" sz="1100" dirty="0"/>
              <a:t>Find the best hospital with experienced doctors and also find the best medicine which is suitable for your health issue without any side-effects including reviews.</a:t>
            </a:r>
          </a:p>
        </p:txBody>
      </p:sp>
      <p:sp>
        <p:nvSpPr>
          <p:cNvPr id="49" name="Google Shape;185;p43">
            <a:hlinkClick r:id="" action="ppaction://noaction"/>
            <a:extLst>
              <a:ext uri="{FF2B5EF4-FFF2-40B4-BE49-F238E27FC236}">
                <a16:creationId xmlns:a16="http://schemas.microsoft.com/office/drawing/2014/main" id="{B774C0B8-59E2-43F0-AFFE-A8AA2E42BE59}"/>
              </a:ext>
            </a:extLst>
          </p:cNvPr>
          <p:cNvSpPr txBox="1">
            <a:spLocks/>
          </p:cNvSpPr>
          <p:nvPr/>
        </p:nvSpPr>
        <p:spPr>
          <a:xfrm>
            <a:off x="1144069" y="3891336"/>
            <a:ext cx="1511527" cy="241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7" tIns="51427" rIns="51427" bIns="51427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9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/>
              <a:t>Implementation</a:t>
            </a:r>
          </a:p>
        </p:txBody>
      </p:sp>
      <p:sp>
        <p:nvSpPr>
          <p:cNvPr id="56" name="Google Shape;176;p43">
            <a:hlinkClick r:id="" action="ppaction://noaction"/>
            <a:extLst>
              <a:ext uri="{FF2B5EF4-FFF2-40B4-BE49-F238E27FC236}">
                <a16:creationId xmlns:a16="http://schemas.microsoft.com/office/drawing/2014/main" id="{2141AC62-6AD7-49A4-93DB-0211C622DF18}"/>
              </a:ext>
            </a:extLst>
          </p:cNvPr>
          <p:cNvSpPr/>
          <p:nvPr/>
        </p:nvSpPr>
        <p:spPr>
          <a:xfrm>
            <a:off x="1107766" y="5525510"/>
            <a:ext cx="3613604" cy="1307808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51427" tIns="51427" rIns="51427" bIns="51427" anchor="ctr" anchorCtr="0">
            <a:noAutofit/>
          </a:bodyPr>
          <a:lstStyle/>
          <a:p>
            <a:endParaRPr sz="788" dirty="0"/>
          </a:p>
        </p:txBody>
      </p:sp>
      <p:sp>
        <p:nvSpPr>
          <p:cNvPr id="58" name="Google Shape;186;p43">
            <a:hlinkClick r:id="" action="ppaction://noaction"/>
            <a:extLst>
              <a:ext uri="{FF2B5EF4-FFF2-40B4-BE49-F238E27FC236}">
                <a16:creationId xmlns:a16="http://schemas.microsoft.com/office/drawing/2014/main" id="{5983358F-88B4-4975-B0B4-527B58A0C538}"/>
              </a:ext>
            </a:extLst>
          </p:cNvPr>
          <p:cNvSpPr txBox="1">
            <a:spLocks/>
          </p:cNvSpPr>
          <p:nvPr/>
        </p:nvSpPr>
        <p:spPr>
          <a:xfrm>
            <a:off x="250027" y="4030957"/>
            <a:ext cx="3471887" cy="121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7" tIns="51427" rIns="51427" bIns="51427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788" b="0" i="0" u="none" strike="noStrike" cap="none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 marL="228600" indent="-228600" algn="l">
              <a:buClr>
                <a:schemeClr val="dk1"/>
              </a:buClr>
              <a:buSzPts val="1100"/>
              <a:buAutoNum type="arabicPeriod"/>
            </a:pPr>
            <a:r>
              <a:rPr lang="en-US" sz="1100" dirty="0"/>
              <a:t>Quick access to best doctors</a:t>
            </a:r>
          </a:p>
          <a:p>
            <a:pPr marL="228600" indent="-228600" algn="l">
              <a:buClr>
                <a:schemeClr val="dk1"/>
              </a:buClr>
              <a:buSzPts val="1100"/>
              <a:buFont typeface="Advent Pro Medium"/>
              <a:buAutoNum type="arabicPeriod"/>
            </a:pPr>
            <a:r>
              <a:rPr lang="en-US" sz="1100" dirty="0"/>
              <a:t>Quick access to best medicine</a:t>
            </a:r>
          </a:p>
          <a:p>
            <a:pPr marL="228600" indent="-228600" algn="l">
              <a:buClr>
                <a:schemeClr val="dk1"/>
              </a:buClr>
              <a:buSzPts val="1100"/>
              <a:buFont typeface="Advent Pro Medium"/>
              <a:buAutoNum type="arabicPeriod"/>
            </a:pPr>
            <a:r>
              <a:rPr lang="en-US" sz="1100" dirty="0"/>
              <a:t>Rating</a:t>
            </a:r>
          </a:p>
          <a:p>
            <a:pPr marL="228600" indent="-228600" algn="l">
              <a:buClr>
                <a:schemeClr val="dk1"/>
              </a:buClr>
              <a:buSzPts val="1100"/>
              <a:buFont typeface="Advent Pro Medium"/>
              <a:buAutoNum type="arabicPeriod"/>
            </a:pPr>
            <a:r>
              <a:rPr lang="en-US" sz="1100" dirty="0"/>
              <a:t>experience</a:t>
            </a:r>
          </a:p>
          <a:p>
            <a:pPr marL="228600" indent="-228600" algn="l">
              <a:buClr>
                <a:schemeClr val="dk1"/>
              </a:buClr>
              <a:buSzPts val="1100"/>
              <a:buFont typeface="Advent Pro Medium"/>
              <a:buAutoNum type="arabicPeriod"/>
            </a:pPr>
            <a:r>
              <a:rPr lang="en-US" sz="1100" dirty="0"/>
              <a:t>Open/close times of hospital</a:t>
            </a:r>
          </a:p>
          <a:p>
            <a:pPr marL="228600" indent="-228600" algn="l">
              <a:buClr>
                <a:schemeClr val="dk1"/>
              </a:buClr>
              <a:buSzPts val="1100"/>
              <a:buFont typeface="Advent Pro Medium"/>
              <a:buAutoNum type="arabicPeriod"/>
            </a:pPr>
            <a:r>
              <a:rPr lang="en-US" sz="1100" dirty="0"/>
              <a:t>Price history</a:t>
            </a:r>
          </a:p>
          <a:p>
            <a:pPr marL="228600" indent="-228600" algn="l">
              <a:buClr>
                <a:schemeClr val="dk1"/>
              </a:buClr>
              <a:buSzPts val="1100"/>
              <a:buFont typeface="Advent Pro Medium"/>
              <a:buAutoNum type="arabicPeriod"/>
            </a:pPr>
            <a:r>
              <a:rPr lang="en-US" sz="1100" dirty="0"/>
              <a:t>Payment methods</a:t>
            </a:r>
          </a:p>
          <a:p>
            <a:pPr marL="228600" indent="-228600" algn="l">
              <a:buClr>
                <a:schemeClr val="dk1"/>
              </a:buClr>
              <a:buSzPts val="1100"/>
              <a:buFont typeface="Advent Pro Medium"/>
              <a:buAutoNum type="arabicPeriod"/>
            </a:pPr>
            <a:endParaRPr lang="en-US" sz="1100" dirty="0"/>
          </a:p>
          <a:p>
            <a:pPr marL="228600" indent="-228600" algn="l">
              <a:buClr>
                <a:schemeClr val="dk1"/>
              </a:buClr>
              <a:buSzPts val="1100"/>
              <a:buAutoNum type="arabicPeriod"/>
            </a:pPr>
            <a:endParaRPr lang="en-US" sz="1100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09610493-7970-41E3-8411-F3B8551CF79C}"/>
              </a:ext>
            </a:extLst>
          </p:cNvPr>
          <p:cNvSpPr txBox="1">
            <a:spLocks/>
          </p:cNvSpPr>
          <p:nvPr/>
        </p:nvSpPr>
        <p:spPr>
          <a:xfrm>
            <a:off x="1194757" y="5781466"/>
            <a:ext cx="3506924" cy="1166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788" b="0" i="0" u="none" strike="noStrike" cap="none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 marL="51792" indent="0" algn="l"/>
            <a:r>
              <a:rPr lang="en-US" sz="1100" dirty="0"/>
              <a:t>In day-to-day life, we experience many health issues. We believe whatever doctor says without knowing the doctor’s experience, knowledge </a:t>
            </a:r>
            <a:r>
              <a:rPr lang="en-US" sz="1100" dirty="0" err="1"/>
              <a:t>etc</a:t>
            </a:r>
            <a:r>
              <a:rPr lang="en-US" sz="1100" dirty="0"/>
              <a:t> . In order to give best health-care ,we should ensure good medicines and good doctors who are much experts and be useful for the people.</a:t>
            </a:r>
          </a:p>
        </p:txBody>
      </p:sp>
      <p:sp>
        <p:nvSpPr>
          <p:cNvPr id="15" name="Google Shape;177;p43">
            <a:hlinkClick r:id="" action="ppaction://noaction"/>
            <a:extLst>
              <a:ext uri="{FF2B5EF4-FFF2-40B4-BE49-F238E27FC236}">
                <a16:creationId xmlns:a16="http://schemas.microsoft.com/office/drawing/2014/main" id="{3692F7E7-CB97-47D2-BE2A-C0F8CD3774DB}"/>
              </a:ext>
            </a:extLst>
          </p:cNvPr>
          <p:cNvSpPr txBox="1">
            <a:spLocks/>
          </p:cNvSpPr>
          <p:nvPr/>
        </p:nvSpPr>
        <p:spPr>
          <a:xfrm>
            <a:off x="2112477" y="5623067"/>
            <a:ext cx="1497501" cy="241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7" tIns="51427" rIns="51427" bIns="51427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ungee"/>
              <a:buNone/>
              <a:defRPr sz="900" b="0" i="0" u="none" strike="noStrike" cap="none">
                <a:solidFill>
                  <a:schemeClr val="lt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2925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1100" dirty="0"/>
              <a:t>Day to day uses </a:t>
            </a:r>
          </a:p>
        </p:txBody>
      </p:sp>
      <p:sp>
        <p:nvSpPr>
          <p:cNvPr id="19" name="Google Shape;176;p43">
            <a:hlinkClick r:id="" action="ppaction://noaction"/>
            <a:extLst>
              <a:ext uri="{FF2B5EF4-FFF2-40B4-BE49-F238E27FC236}">
                <a16:creationId xmlns:a16="http://schemas.microsoft.com/office/drawing/2014/main" id="{3B6564FC-A524-4194-B673-DC8D29924635}"/>
              </a:ext>
            </a:extLst>
          </p:cNvPr>
          <p:cNvSpPr/>
          <p:nvPr/>
        </p:nvSpPr>
        <p:spPr>
          <a:xfrm>
            <a:off x="0" y="7013549"/>
            <a:ext cx="5238750" cy="1902127"/>
          </a:xfrm>
          <a:prstGeom prst="rect">
            <a:avLst/>
          </a:prstGeom>
          <a:solidFill>
            <a:srgbClr val="FFFFFF">
              <a:alpha val="37050"/>
            </a:srgbClr>
          </a:solidFill>
          <a:ln>
            <a:noFill/>
          </a:ln>
        </p:spPr>
        <p:txBody>
          <a:bodyPr spcFirstLastPara="1" wrap="square" lIns="51427" tIns="51427" rIns="51427" bIns="51427" anchor="ctr" anchorCtr="0">
            <a:noAutofit/>
          </a:bodyPr>
          <a:lstStyle/>
          <a:p>
            <a:endParaRPr sz="788" dirty="0"/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81D84338-C225-4495-B824-762E32A1C26B}"/>
              </a:ext>
            </a:extLst>
          </p:cNvPr>
          <p:cNvSpPr txBox="1">
            <a:spLocks/>
          </p:cNvSpPr>
          <p:nvPr/>
        </p:nvSpPr>
        <p:spPr>
          <a:xfrm>
            <a:off x="1337344" y="2882665"/>
            <a:ext cx="3506924" cy="635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None/>
              <a:defRPr sz="788" b="0" i="0" u="none" strike="noStrike" cap="none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"/>
              <a:buNone/>
              <a:defRPr sz="788" b="0" i="0" u="none" strike="noStrike" cap="none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pPr marL="51792" indent="0" algn="l"/>
            <a:r>
              <a:rPr lang="en-US" sz="1100" dirty="0"/>
              <a:t>An app to locate the best doctors near your home and find the best medicines according to your health problem.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50630A-BBA2-43FF-8DEF-91D0F8BDA982}"/>
              </a:ext>
            </a:extLst>
          </p:cNvPr>
          <p:cNvSpPr txBox="1"/>
          <p:nvPr/>
        </p:nvSpPr>
        <p:spPr>
          <a:xfrm>
            <a:off x="4570527" y="7156698"/>
            <a:ext cx="301686" cy="161582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IN" sz="1100" b="1" dirty="0">
                <a:solidFill>
                  <a:srgbClr val="00000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</a:t>
            </a:r>
          </a:p>
          <a:p>
            <a:r>
              <a:rPr lang="en-IN" sz="1100" b="1" dirty="0">
                <a:solidFill>
                  <a:srgbClr val="00000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R</a:t>
            </a:r>
          </a:p>
          <a:p>
            <a:r>
              <a:rPr lang="en-IN" sz="1100" b="1" dirty="0">
                <a:solidFill>
                  <a:srgbClr val="00000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O</a:t>
            </a:r>
          </a:p>
          <a:p>
            <a:r>
              <a:rPr lang="en-IN" sz="1100" b="1" dirty="0">
                <a:solidFill>
                  <a:srgbClr val="00000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</a:t>
            </a:r>
          </a:p>
          <a:p>
            <a:r>
              <a:rPr lang="en-IN" sz="1100" b="1" dirty="0">
                <a:solidFill>
                  <a:srgbClr val="00000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O</a:t>
            </a:r>
          </a:p>
          <a:p>
            <a:r>
              <a:rPr lang="en-IN" sz="1100" b="1" dirty="0">
                <a:solidFill>
                  <a:srgbClr val="00000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T</a:t>
            </a:r>
          </a:p>
          <a:p>
            <a:r>
              <a:rPr lang="en-IN" sz="1100" b="1" dirty="0">
                <a:solidFill>
                  <a:srgbClr val="00000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Y</a:t>
            </a:r>
          </a:p>
          <a:p>
            <a:r>
              <a:rPr lang="en-IN" sz="1100" b="1" dirty="0">
                <a:solidFill>
                  <a:srgbClr val="00000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P</a:t>
            </a:r>
          </a:p>
          <a:p>
            <a:r>
              <a:rPr lang="en-IN" sz="1100" b="1" dirty="0">
                <a:solidFill>
                  <a:srgbClr val="000000"/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D35377-D9A6-FE45-A705-31AFF32D31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655" y="88575"/>
            <a:ext cx="724205" cy="6797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977AE27-D2A1-4BAF-93A2-21E43C776B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54" y="7040167"/>
            <a:ext cx="1681640" cy="9459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5B9DCBE-FA50-45C9-8747-D8B91E44DE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54" y="7903578"/>
            <a:ext cx="1681640" cy="94592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3D4100A-7FB3-4F83-AE2F-09030F1558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1949" y="7008763"/>
            <a:ext cx="1674852" cy="94210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02D973E-84A2-4A6C-A896-24FE0DF63A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2552" y="7950867"/>
            <a:ext cx="1674852" cy="9421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teractive Tech by Slidesgo">
  <a:themeElements>
    <a:clrScheme name="Simple Light">
      <a:dk1>
        <a:srgbClr val="5B0F00"/>
      </a:dk1>
      <a:lt1>
        <a:srgbClr val="FFFFFF"/>
      </a:lt1>
      <a:dk2>
        <a:srgbClr val="EA9999"/>
      </a:dk2>
      <a:lt2>
        <a:srgbClr val="E06666"/>
      </a:lt2>
      <a:accent1>
        <a:srgbClr val="EA9999"/>
      </a:accent1>
      <a:accent2>
        <a:srgbClr val="5B0F00"/>
      </a:accent2>
      <a:accent3>
        <a:srgbClr val="CC0000"/>
      </a:accent3>
      <a:accent4>
        <a:srgbClr val="F4CCCC"/>
      </a:accent4>
      <a:accent5>
        <a:srgbClr val="CC4125"/>
      </a:accent5>
      <a:accent6>
        <a:srgbClr val="A61C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{4FA10607-EEFF-E24E-977C-8EA4C7DF0138}tf10001120</Template>
  <TotalTime>196</TotalTime>
  <Words>170</Words>
  <Application>Microsoft Office PowerPoint</Application>
  <PresentationFormat>On-screen Show (16:9)</PresentationFormat>
  <Paragraphs>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Advent Pro Medium</vt:lpstr>
      <vt:lpstr>Arial</vt:lpstr>
      <vt:lpstr>Arial Black</vt:lpstr>
      <vt:lpstr>Bungee</vt:lpstr>
      <vt:lpstr>Advent Pro</vt:lpstr>
      <vt:lpstr>Interactive Tech by Slidesgo</vt:lpstr>
      <vt:lpstr>AbSTRACT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TECH</dc:title>
  <dc:creator>jahna</dc:creator>
  <cp:lastModifiedBy>jai</cp:lastModifiedBy>
  <cp:revision>16</cp:revision>
  <dcterms:modified xsi:type="dcterms:W3CDTF">2022-04-14T15:30:27Z</dcterms:modified>
</cp:coreProperties>
</file>